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2952F-CF06-4D5A-A624-CCA84DAEF837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7C380-E152-4CA8-8D85-AB5BB0490762}" type="slidenum">
              <a:rPr lang="en-AU" smtClean="0"/>
              <a:t>‹#›</a:t>
            </a:fld>
            <a:endParaRPr lang="en-AU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2952F-CF06-4D5A-A624-CCA84DAEF837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7C380-E152-4CA8-8D85-AB5BB049076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2952F-CF06-4D5A-A624-CCA84DAEF837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7C380-E152-4CA8-8D85-AB5BB049076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2952F-CF06-4D5A-A624-CCA84DAEF837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7C380-E152-4CA8-8D85-AB5BB049076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2952F-CF06-4D5A-A624-CCA84DAEF837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5417C380-E152-4CA8-8D85-AB5BB0490762}" type="slidenum">
              <a:rPr lang="en-AU" smtClean="0"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2952F-CF06-4D5A-A624-CCA84DAEF837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7C380-E152-4CA8-8D85-AB5BB049076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2952F-CF06-4D5A-A624-CCA84DAEF837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7C380-E152-4CA8-8D85-AB5BB049076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2952F-CF06-4D5A-A624-CCA84DAEF837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7C380-E152-4CA8-8D85-AB5BB049076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2952F-CF06-4D5A-A624-CCA84DAEF837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7C380-E152-4CA8-8D85-AB5BB049076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2952F-CF06-4D5A-A624-CCA84DAEF837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7C380-E152-4CA8-8D85-AB5BB049076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2952F-CF06-4D5A-A624-CCA84DAEF837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7C380-E152-4CA8-8D85-AB5BB049076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A12952F-CF06-4D5A-A624-CCA84DAEF837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417C380-E152-4CA8-8D85-AB5BB0490762}" type="slidenum">
              <a:rPr lang="en-AU" smtClean="0"/>
              <a:t>‹#›</a:t>
            </a:fld>
            <a:endParaRPr lang="en-A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audio" Target="../media/audio1.wav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slideLayout" Target="../slideLayouts/slideLayout9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slideLayout" Target="../slideLayouts/slideLayout9.xml"/><Relationship Id="rId1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9.xml"/><Relationship Id="rId1" Type="http://schemas.openxmlformats.org/officeDocument/2006/relationships/tags" Target="../tags/tag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7.xml"/><Relationship Id="rId4" Type="http://schemas.openxmlformats.org/officeDocument/2006/relationships/image" Target="../media/image10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8.xml"/><Relationship Id="rId5" Type="http://schemas.openxmlformats.org/officeDocument/2006/relationships/image" Target="../media/image12.jpeg"/><Relationship Id="rId4" Type="http://schemas.openxmlformats.org/officeDocument/2006/relationships/image" Target="../media/image11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755576" y="332656"/>
            <a:ext cx="7520940" cy="548640"/>
          </a:xfrm>
        </p:spPr>
        <p:txBody>
          <a:bodyPr>
            <a:noAutofit/>
          </a:bodyPr>
          <a:lstStyle/>
          <a:p>
            <a:r>
              <a:rPr lang="en-AU" sz="88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Kangaroo</a:t>
            </a:r>
            <a:endParaRPr lang="en-AU" sz="88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                                                     by Liam</a:t>
            </a:r>
            <a:endParaRPr lang="en-AU" dirty="0"/>
          </a:p>
        </p:txBody>
      </p:sp>
      <p:pic>
        <p:nvPicPr>
          <p:cNvPr id="1026" name="Picture 2" descr="C:\Users\SCO0006\AppData\Local\Microsoft\Windows\Temporary Internet Files\Content.IE5\H3OF3DV1\MP900177564[1]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28800"/>
            <a:ext cx="4680520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SCO0006\AppData\Local\Microsoft\Windows\Temporary Internet Files\Content.IE5\GS8YTP3T\MP900403190[1]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3118" y="2420888"/>
            <a:ext cx="3513337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385707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 advTm="10140">
        <p14:glitter pattern="hexagon"/>
        <p:sndAc>
          <p:stSnd>
            <p:snd r:embed="rId3" name="bomb.wav"/>
          </p:stSnd>
        </p:sndAc>
      </p:transition>
    </mc:Choice>
    <mc:Fallback xmlns="">
      <p:transition spd="slow" advTm="10140">
        <p:fade/>
        <p:sndAc>
          <p:stSnd>
            <p:snd r:embed="rId6" name="bomb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AU" sz="9600" dirty="0" smtClean="0">
                <a:solidFill>
                  <a:schemeClr val="accent1">
                    <a:lumMod val="50000"/>
                  </a:schemeClr>
                </a:solidFill>
              </a:rPr>
              <a:t>Habitat</a:t>
            </a:r>
            <a:endParaRPr lang="en-AU" sz="9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7030A0"/>
                </a:solidFill>
              </a:rPr>
              <a:t>Kangaroos live in the bush in Western Australia and live in grasslands.</a:t>
            </a:r>
            <a:endParaRPr lang="en-AU" dirty="0">
              <a:solidFill>
                <a:srgbClr val="7030A0"/>
              </a:solidFill>
            </a:endParaRPr>
          </a:p>
        </p:txBody>
      </p:sp>
      <p:pic>
        <p:nvPicPr>
          <p:cNvPr id="2050" name="Picture 2" descr="C:\Users\SCO0006\AppData\Local\Microsoft\Windows\Temporary Internet Files\Content.IE5\IKN2405M\MP900400953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780928"/>
            <a:ext cx="7920880" cy="4077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432421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7429">
        <p14:ripple/>
      </p:transition>
    </mc:Choice>
    <mc:Fallback xmlns="">
      <p:transition spd="slow" advTm="742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AU" sz="4400" i="1" u="sng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oper Black" pitchFamily="18" charset="0"/>
              </a:rPr>
              <a:t>Looks like</a:t>
            </a:r>
            <a:endParaRPr lang="en-AU" sz="4400" i="1" u="sng" dirty="0">
              <a:solidFill>
                <a:schemeClr val="tx2">
                  <a:lumMod val="60000"/>
                  <a:lumOff val="40000"/>
                </a:schemeClr>
              </a:solidFill>
              <a:latin typeface="Cooper Black" pitchFamily="18" charset="0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4755797" y="-4820821"/>
            <a:ext cx="14587981" cy="9628318"/>
          </a:xfrm>
        </p:spPr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9552" y="5401539"/>
            <a:ext cx="5577729" cy="1440159"/>
          </a:xfrm>
        </p:spPr>
        <p:txBody>
          <a:bodyPr>
            <a:noAutofit/>
          </a:bodyPr>
          <a:lstStyle/>
          <a:p>
            <a:r>
              <a:rPr lang="en-AU" sz="2400" dirty="0" smtClean="0">
                <a:solidFill>
                  <a:srgbClr val="00B0F0"/>
                </a:solidFill>
              </a:rPr>
              <a:t>It has a pouch to keep the joey in.</a:t>
            </a:r>
          </a:p>
          <a:p>
            <a:r>
              <a:rPr lang="en-AU" sz="2400" dirty="0" smtClean="0">
                <a:solidFill>
                  <a:srgbClr val="00B0F0"/>
                </a:solidFill>
              </a:rPr>
              <a:t>It has a long tail</a:t>
            </a:r>
            <a:r>
              <a:rPr lang="en-AU" sz="2400" dirty="0">
                <a:solidFill>
                  <a:srgbClr val="00B0F0"/>
                </a:solidFill>
              </a:rPr>
              <a:t> </a:t>
            </a:r>
            <a:r>
              <a:rPr lang="en-AU" sz="2400" dirty="0" smtClean="0">
                <a:solidFill>
                  <a:srgbClr val="00B0F0"/>
                </a:solidFill>
              </a:rPr>
              <a:t>to whack its predators. It has big legs to jump a long way.</a:t>
            </a:r>
            <a:endParaRPr lang="en-AU" sz="2400" dirty="0">
              <a:solidFill>
                <a:srgbClr val="00B0F0"/>
              </a:solidFill>
            </a:endParaRPr>
          </a:p>
        </p:txBody>
      </p:sp>
      <p:pic>
        <p:nvPicPr>
          <p:cNvPr id="1026" name="Picture 2" descr="C:\Users\SCO0006\AppData\Local\Microsoft\Windows\Temporary Internet Files\Content.IE5\GS8YTP3T\MC900104200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16632"/>
            <a:ext cx="3940867" cy="4224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2151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11606">
        <p14:shred/>
      </p:transition>
    </mc:Choice>
    <mc:Fallback xmlns="">
      <p:transition spd="slow" advTm="1160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AU" sz="3600" dirty="0" smtClean="0"/>
              <a:t>Special features</a:t>
            </a:r>
            <a:endParaRPr lang="en-AU" sz="36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>
          <a:xfrm>
            <a:off x="457200" y="1435100"/>
            <a:ext cx="3045222" cy="4691063"/>
          </a:xfrm>
        </p:spPr>
        <p:txBody>
          <a:bodyPr>
            <a:normAutofit fontScale="62500" lnSpcReduction="20000"/>
          </a:bodyPr>
          <a:lstStyle/>
          <a:p>
            <a:r>
              <a:rPr lang="en-AU" sz="4800" b="1" i="1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Its nose to smell its predators.  Its eyes to see its predators. Its tail to balance when it hops. its two legs to hop a long way. Its ears to hear its predators.                                                                  </a:t>
            </a:r>
            <a:endParaRPr lang="en-AU" sz="4800" b="1" i="1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0"/>
            <a:ext cx="8686800" cy="6126163"/>
          </a:xfrm>
        </p:spPr>
        <p:txBody>
          <a:bodyPr/>
          <a:lstStyle/>
          <a:p>
            <a:endParaRPr lang="en-AU" dirty="0" smtClean="0"/>
          </a:p>
          <a:p>
            <a:endParaRPr lang="en-AU" dirty="0"/>
          </a:p>
        </p:txBody>
      </p:sp>
      <p:pic>
        <p:nvPicPr>
          <p:cNvPr id="2050" name="Picture 2" descr="C:\Users\SCO0006\AppData\Local\Microsoft\Windows\Temporary Internet Files\Content.IE5\H3OF3DV1\MC900215229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0"/>
            <a:ext cx="5112345" cy="5445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866899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901">
        <p14:ferris dir="l"/>
      </p:transition>
    </mc:Choice>
    <mc:Fallback xmlns="">
      <p:transition spd="slow" advTm="1690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 tmFilter="0, 0; .2, .5; .8, .5; 1, 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250" autoRev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5696" y="4796398"/>
            <a:ext cx="5486400" cy="566738"/>
          </a:xfrm>
        </p:spPr>
        <p:txBody>
          <a:bodyPr>
            <a:normAutofit fontScale="90000"/>
          </a:bodyPr>
          <a:lstStyle/>
          <a:p>
            <a:r>
              <a:rPr lang="en-AU" dirty="0" err="1" smtClean="0">
                <a:solidFill>
                  <a:srgbClr val="FF0000"/>
                </a:solidFill>
              </a:rPr>
              <a:t>e.g.eggs,live</a:t>
            </a:r>
            <a:r>
              <a:rPr lang="en-AU" dirty="0" smtClean="0">
                <a:solidFill>
                  <a:srgbClr val="FF0000"/>
                </a:solidFill>
              </a:rPr>
              <a:t> young?</a:t>
            </a:r>
            <a:br>
              <a:rPr lang="en-AU" dirty="0" smtClean="0">
                <a:solidFill>
                  <a:srgbClr val="FF0000"/>
                </a:solidFill>
              </a:rPr>
            </a:br>
            <a:r>
              <a:rPr lang="en-AU" dirty="0" smtClean="0">
                <a:solidFill>
                  <a:srgbClr val="FF0000"/>
                </a:solidFill>
              </a:rPr>
              <a:t>It is a marsupial that means that it has a joey in its pouch.</a:t>
            </a:r>
            <a:endParaRPr lang="en-AU" dirty="0">
              <a:solidFill>
                <a:srgbClr val="FF0000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691680" y="692696"/>
            <a:ext cx="5544616" cy="4114800"/>
          </a:xfrm>
        </p:spPr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en-AU" sz="3600" dirty="0" smtClean="0"/>
              <a:t> it’s a Marsupial that means that it has a baby in it’s pouch.</a:t>
            </a:r>
            <a:endParaRPr lang="en-AU" sz="3600" dirty="0"/>
          </a:p>
        </p:txBody>
      </p:sp>
      <p:pic>
        <p:nvPicPr>
          <p:cNvPr id="3074" name="Picture 2" descr="C:\Users\SCO0006\AppData\Local\Microsoft\Windows\Temporary Internet Files\Content.IE5\H3OF3DV1\MC900337902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692696"/>
            <a:ext cx="5544616" cy="4155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125514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14196">
        <p14:gallery dir="l"/>
      </p:transition>
    </mc:Choice>
    <mc:Fallback xmlns="">
      <p:transition spd="slow" advTm="1419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What does it eat</a:t>
            </a:r>
            <a:endParaRPr lang="en-A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35696" y="476672"/>
            <a:ext cx="5486400" cy="4114800"/>
          </a:xfrm>
        </p:spPr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09786" y="5373462"/>
            <a:ext cx="5694945" cy="1086770"/>
          </a:xfrm>
        </p:spPr>
        <p:txBody>
          <a:bodyPr>
            <a:noAutofit/>
          </a:bodyPr>
          <a:lstStyle/>
          <a:p>
            <a:r>
              <a:rPr lang="en-AU" sz="3200" dirty="0" smtClean="0">
                <a:solidFill>
                  <a:srgbClr val="FFFF00"/>
                </a:solidFill>
                <a:latin typeface="Arial Black" pitchFamily="34" charset="0"/>
              </a:rPr>
              <a:t>It eats </a:t>
            </a:r>
            <a:r>
              <a:rPr lang="en-AU" sz="2000" dirty="0" smtClean="0">
                <a:solidFill>
                  <a:srgbClr val="FFFF00"/>
                </a:solidFill>
                <a:latin typeface="Arial Black" pitchFamily="34" charset="0"/>
              </a:rPr>
              <a:t>plants, grass, </a:t>
            </a:r>
            <a:r>
              <a:rPr lang="en-AU" sz="2000" dirty="0">
                <a:solidFill>
                  <a:srgbClr val="FFFF00"/>
                </a:solidFill>
                <a:latin typeface="Arial Black" pitchFamily="34" charset="0"/>
              </a:rPr>
              <a:t>l</a:t>
            </a:r>
            <a:r>
              <a:rPr lang="en-AU" sz="2000" dirty="0" smtClean="0">
                <a:solidFill>
                  <a:srgbClr val="FFFF00"/>
                </a:solidFill>
                <a:latin typeface="Arial Black" pitchFamily="34" charset="0"/>
              </a:rPr>
              <a:t>eaves</a:t>
            </a:r>
            <a:r>
              <a:rPr lang="en-AU" sz="2000" dirty="0" smtClean="0">
                <a:solidFill>
                  <a:srgbClr val="002060"/>
                </a:solidFill>
                <a:latin typeface="Arial Black" pitchFamily="34" charset="0"/>
              </a:rPr>
              <a:t>, roots</a:t>
            </a:r>
            <a:r>
              <a:rPr lang="en-AU" sz="3200" dirty="0" smtClean="0">
                <a:solidFill>
                  <a:srgbClr val="002060"/>
                </a:solidFill>
                <a:latin typeface="Arial Black" pitchFamily="34" charset="0"/>
              </a:rPr>
              <a:t> and water.</a:t>
            </a:r>
            <a:endParaRPr lang="en-AU" sz="3200" dirty="0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4098" name="Picture 2" descr="C:\Users\SCO0006\AppData\Local\Microsoft\Windows\Temporary Internet Files\Content.IE5\GS8YTP3T\MP900180666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476672"/>
            <a:ext cx="5472608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842529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10532">
        <p14:doors dir="vert"/>
      </p:transition>
    </mc:Choice>
    <mc:Fallback xmlns="">
      <p:transition spd="slow" advTm="1053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Protect itself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AU" dirty="0" smtClean="0">
                <a:solidFill>
                  <a:schemeClr val="accent6">
                    <a:lumMod val="75000"/>
                  </a:schemeClr>
                </a:solidFill>
              </a:rPr>
              <a:t>Punching , scratching and kicking, jumping so fast.</a:t>
            </a:r>
            <a:endParaRPr lang="en-A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43874" y="1916832"/>
            <a:ext cx="3442926" cy="4209331"/>
          </a:xfrm>
        </p:spPr>
        <p:txBody>
          <a:bodyPr/>
          <a:lstStyle/>
          <a:p>
            <a:endParaRPr lang="en-AU" dirty="0"/>
          </a:p>
        </p:txBody>
      </p:sp>
      <p:pic>
        <p:nvPicPr>
          <p:cNvPr id="5122" name="Picture 2" descr="C:\Users\SCO0006\AppData\Local\Microsoft\Windows\Temporary Internet Files\Content.IE5\I6BQAZG3\MC900133483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556792"/>
            <a:ext cx="3672408" cy="45311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5123" name="Picture 3" descr="C:\Users\SCO0006\AppData\Local\Microsoft\Windows\Temporary Internet Files\Content.IE5\H3OF3DV1\MC900034168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625" y="3033712"/>
            <a:ext cx="4591050" cy="3214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294611491"/>
      </p:ext>
    </p:extLst>
  </p:cSld>
  <p:clrMapOvr>
    <a:masterClrMapping/>
  </p:clrMapOvr>
  <p:transition spd="slow" advTm="11268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3142 -0.00254 L 0.03142 -0.07471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9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mph" presetSubtype="0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14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"/>
            <a:ext cx="3008313" cy="1988838"/>
          </a:xfrm>
        </p:spPr>
        <p:txBody>
          <a:bodyPr>
            <a:noAutofit/>
          </a:bodyPr>
          <a:lstStyle/>
          <a:p>
            <a:r>
              <a:rPr lang="en-AU" sz="3600" dirty="0" smtClean="0"/>
              <a:t>THANK YOU FOR WATCHING</a:t>
            </a:r>
            <a:r>
              <a:rPr lang="en-A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en-A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endParaRPr lang="en-AU" sz="36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>
          <a:xfrm>
            <a:off x="0" y="1628801"/>
            <a:ext cx="3465514" cy="2808312"/>
          </a:xfrm>
        </p:spPr>
        <p:txBody>
          <a:bodyPr>
            <a:noAutofit/>
          </a:bodyPr>
          <a:lstStyle/>
          <a:p>
            <a:r>
              <a:rPr lang="en-AU" sz="4400" dirty="0" smtClean="0">
                <a:solidFill>
                  <a:srgbClr val="7030A0"/>
                </a:solidFill>
              </a:rPr>
              <a:t>I hope you liked it</a:t>
            </a:r>
            <a:r>
              <a:rPr lang="en-AU" sz="8800" dirty="0" smtClean="0">
                <a:solidFill>
                  <a:srgbClr val="7030A0"/>
                </a:solidFill>
              </a:rPr>
              <a:t>.</a:t>
            </a:r>
            <a:endParaRPr lang="en-AU" sz="8800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153545" y="0"/>
            <a:ext cx="6173465" cy="6165304"/>
          </a:xfrm>
        </p:spPr>
        <p:txBody>
          <a:bodyPr/>
          <a:lstStyle/>
          <a:p>
            <a:endParaRPr lang="en-AU" dirty="0"/>
          </a:p>
        </p:txBody>
      </p:sp>
      <p:pic>
        <p:nvPicPr>
          <p:cNvPr id="6146" name="Picture 2" descr="C:\Users\SCO0006\AppData\Local\Microsoft\Windows\Temporary Internet Files\Content.IE5\GS8YTP3T\MC900034168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5616" y="2118393"/>
            <a:ext cx="5040559" cy="2149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SCO0006.CURRIC\AppData\Local\Microsoft\Windows\Temporary Internet Files\Content.IE5\IKN2405M\MC900434391[1].wm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"/>
            <a:ext cx="2764929" cy="2439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SCO0006\AppData\Local\Microsoft\Windows\Temporary Internet Files\Content.IE5\IKN2405M\MP900432858[1]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855644"/>
            <a:ext cx="4273550" cy="2237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776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9878">
        <p:dissolve/>
      </p:transition>
    </mc:Choice>
    <mc:Fallback xmlns="">
      <p:transition spd="slow" advTm="9878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mph" presetSubtype="0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13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021 0.01458 C -0.08021 0.04766 -0.05313 0.07449 -0.02014 0.07449 C 0.01875 0.07449 0.03281 0.04465 0.03872 0.02661 L 0.04479 0.00255 C 0.05087 -0.01549 0.0658 -0.04533 0.10972 -0.04533 C 0.13785 -0.04533 0.16979 -0.0185 0.16979 0.01458 C 0.16979 0.04766 0.13785 0.07449 0.10972 0.07449 C 0.0658 0.07449 0.05087 0.04465 0.04479 0.02661 L 0.03872 0.00255 C 0.03281 -0.01549 0.01875 -0.04533 -0.02014 -0.04533 C -0.05313 -0.04533 -0.08021 -0.0185 -0.08021 0.01458 Z " pathEditMode="relative" rAng="0" ptsTypes="ffFffffFfff">
                                      <p:cBhvr>
                                        <p:cTn id="29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  <p:bldP spid="3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3|1.5|1.6|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1.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1.2|4.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4.9|1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.8|3.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2|1.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5.2|1.3|1.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2.9|1.3|2.4|0.8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132</TotalTime>
  <Words>146</Words>
  <Application>Microsoft Office PowerPoint</Application>
  <PresentationFormat>On-screen Show (4:3)</PresentationFormat>
  <Paragraphs>17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Apex</vt:lpstr>
      <vt:lpstr>Kangaroo</vt:lpstr>
      <vt:lpstr>Habitat</vt:lpstr>
      <vt:lpstr>Looks like</vt:lpstr>
      <vt:lpstr>Special features</vt:lpstr>
      <vt:lpstr>e.g.eggs,live young? It is a marsupial that means that it has a joey in its pouch.</vt:lpstr>
      <vt:lpstr>What does it eat</vt:lpstr>
      <vt:lpstr>Protect itself</vt:lpstr>
      <vt:lpstr>THANK YOU FOR WATCHING </vt:lpstr>
    </vt:vector>
  </TitlesOfParts>
  <Company>DEECD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Kangaroo</dc:title>
  <dc:creator>Liam SCOTT</dc:creator>
  <cp:lastModifiedBy>Liam SCOTT</cp:lastModifiedBy>
  <cp:revision>17</cp:revision>
  <dcterms:created xsi:type="dcterms:W3CDTF">2012-11-07T02:28:32Z</dcterms:created>
  <dcterms:modified xsi:type="dcterms:W3CDTF">2012-11-28T22:43:40Z</dcterms:modified>
</cp:coreProperties>
</file>